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566" y="136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323"/>
          </a:xfrm>
          <a:prstGeom prst="rect">
            <a:avLst/>
          </a:prstGeom>
        </p:spPr>
        <p:txBody>
          <a:bodyPr vert="horz" lIns="94320" tIns="47160" rIns="94320" bIns="4716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323"/>
          </a:xfrm>
          <a:prstGeom prst="rect">
            <a:avLst/>
          </a:prstGeom>
        </p:spPr>
        <p:txBody>
          <a:bodyPr vert="horz" lIns="94320" tIns="47160" rIns="94320" bIns="47160" rtlCol="0"/>
          <a:lstStyle>
            <a:lvl1pPr algn="r">
              <a:defRPr sz="1200"/>
            </a:lvl1pPr>
          </a:lstStyle>
          <a:p>
            <a:fld id="{2191B042-8CF5-4401-AC72-9A37BBC6AC09}" type="datetimeFigureOut">
              <a:rPr kumimoji="1" lang="ja-JP" altLang="en-US" smtClean="0"/>
              <a:pPr/>
              <a:t>2011/7/8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220913" y="768350"/>
            <a:ext cx="265747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320" tIns="47160" rIns="94320" bIns="4716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646"/>
            <a:ext cx="5679440" cy="4605168"/>
          </a:xfrm>
          <a:prstGeom prst="rect">
            <a:avLst/>
          </a:prstGeom>
        </p:spPr>
        <p:txBody>
          <a:bodyPr vert="horz" lIns="94320" tIns="47160" rIns="94320" bIns="4716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658"/>
            <a:ext cx="3076363" cy="511322"/>
          </a:xfrm>
          <a:prstGeom prst="rect">
            <a:avLst/>
          </a:prstGeom>
        </p:spPr>
        <p:txBody>
          <a:bodyPr vert="horz" lIns="94320" tIns="47160" rIns="94320" bIns="4716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658"/>
            <a:ext cx="3076363" cy="511322"/>
          </a:xfrm>
          <a:prstGeom prst="rect">
            <a:avLst/>
          </a:prstGeom>
        </p:spPr>
        <p:txBody>
          <a:bodyPr vert="horz" lIns="94320" tIns="47160" rIns="94320" bIns="47160" rtlCol="0" anchor="b"/>
          <a:lstStyle>
            <a:lvl1pPr algn="r">
              <a:defRPr sz="1200"/>
            </a:lvl1pPr>
          </a:lstStyle>
          <a:p>
            <a:fld id="{305A20B5-B99F-4268-A059-A8EA1D20884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5A20B5-B99F-4268-A059-A8EA1D208840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46F9-67C4-49F8-AA9A-D99EA7A89CC1}" type="datetimeFigureOut">
              <a:rPr kumimoji="1" lang="ja-JP" altLang="en-US" smtClean="0"/>
              <a:pPr/>
              <a:t>2011/7/8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20D7-7701-426F-838F-10FD381576A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931405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46F9-67C4-49F8-AA9A-D99EA7A89CC1}" type="datetimeFigureOut">
              <a:rPr kumimoji="1" lang="ja-JP" altLang="en-US" smtClean="0"/>
              <a:pPr/>
              <a:t>2011/7/8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20D7-7701-426F-838F-10FD381576A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006672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46F9-67C4-49F8-AA9A-D99EA7A89CC1}" type="datetimeFigureOut">
              <a:rPr kumimoji="1" lang="ja-JP" altLang="en-US" smtClean="0"/>
              <a:pPr/>
              <a:t>2011/7/8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20D7-7701-426F-838F-10FD381576A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668672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46F9-67C4-49F8-AA9A-D99EA7A89CC1}" type="datetimeFigureOut">
              <a:rPr kumimoji="1" lang="ja-JP" altLang="en-US" smtClean="0"/>
              <a:pPr/>
              <a:t>2011/7/8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20D7-7701-426F-838F-10FD381576A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757729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46F9-67C4-49F8-AA9A-D99EA7A89CC1}" type="datetimeFigureOut">
              <a:rPr kumimoji="1" lang="ja-JP" altLang="en-US" smtClean="0"/>
              <a:pPr/>
              <a:t>2011/7/8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20D7-7701-426F-838F-10FD381576A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611913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46F9-67C4-49F8-AA9A-D99EA7A89CC1}" type="datetimeFigureOut">
              <a:rPr kumimoji="1" lang="ja-JP" altLang="en-US" smtClean="0"/>
              <a:pPr/>
              <a:t>2011/7/8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20D7-7701-426F-838F-10FD381576A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284780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46F9-67C4-49F8-AA9A-D99EA7A89CC1}" type="datetimeFigureOut">
              <a:rPr kumimoji="1" lang="ja-JP" altLang="en-US" smtClean="0"/>
              <a:pPr/>
              <a:t>2011/7/8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20D7-7701-426F-838F-10FD381576A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859237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46F9-67C4-49F8-AA9A-D99EA7A89CC1}" type="datetimeFigureOut">
              <a:rPr kumimoji="1" lang="ja-JP" altLang="en-US" smtClean="0"/>
              <a:pPr/>
              <a:t>2011/7/8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20D7-7701-426F-838F-10FD381576A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990523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46F9-67C4-49F8-AA9A-D99EA7A89CC1}" type="datetimeFigureOut">
              <a:rPr kumimoji="1" lang="ja-JP" altLang="en-US" smtClean="0"/>
              <a:pPr/>
              <a:t>2011/7/8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20D7-7701-426F-838F-10FD381576A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338305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46F9-67C4-49F8-AA9A-D99EA7A89CC1}" type="datetimeFigureOut">
              <a:rPr kumimoji="1" lang="ja-JP" altLang="en-US" smtClean="0"/>
              <a:pPr/>
              <a:t>2011/7/8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20D7-7701-426F-838F-10FD381576A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066197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46F9-67C4-49F8-AA9A-D99EA7A89CC1}" type="datetimeFigureOut">
              <a:rPr kumimoji="1" lang="ja-JP" altLang="en-US" smtClean="0"/>
              <a:pPr/>
              <a:t>2011/7/8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C20D7-7701-426F-838F-10FD381576A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957723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546F9-67C4-49F8-AA9A-D99EA7A89CC1}" type="datetimeFigureOut">
              <a:rPr kumimoji="1" lang="ja-JP" altLang="en-US" smtClean="0"/>
              <a:pPr/>
              <a:t>2011/7/8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C20D7-7701-426F-838F-10FD381576A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882393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kumori.info/" TargetMode="External"/><Relationship Id="rId3" Type="http://schemas.openxmlformats.org/officeDocument/2006/relationships/image" Target="../media/image1.w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12824" y="3067670"/>
            <a:ext cx="56460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/>
              <a:t>~ </a:t>
            </a:r>
            <a:r>
              <a:rPr lang="ja-JP" altLang="en-US" sz="2800" dirty="0" smtClean="0"/>
              <a:t>史上最大のレファレンスサービス </a:t>
            </a:r>
            <a:r>
              <a:rPr lang="en-US" altLang="ja-JP" sz="2800" dirty="0" smtClean="0"/>
              <a:t>~</a:t>
            </a:r>
            <a:endParaRPr kumimoji="1" lang="ja-JP" altLang="en-US" sz="2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2838" y="3624094"/>
            <a:ext cx="6486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" dirty="0"/>
              <a:t>博物</a:t>
            </a:r>
            <a:r>
              <a:rPr lang="ja-JP" altLang="en-US" sz="1200" dirty="0" smtClean="0"/>
              <a:t>館員、図書館員、その道のスペシャリスト・・・「情報の</a:t>
            </a:r>
            <a:r>
              <a:rPr lang="ja-JP" altLang="en-US" sz="1200" dirty="0"/>
              <a:t>プロ</a:t>
            </a:r>
            <a:r>
              <a:rPr lang="ja-JP" altLang="en-US" sz="1200" dirty="0" smtClean="0"/>
              <a:t>」が協力して、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被災者・避難者・ボランティアのみなさんの疑問にお答えします。</a:t>
            </a:r>
            <a:endParaRPr lang="en-US" altLang="ja-JP" sz="1200" dirty="0" smtClean="0"/>
          </a:p>
          <a:p>
            <a:pPr algn="ctr"/>
            <a:r>
              <a:rPr kumimoji="1" lang="ja-JP" altLang="en-US" sz="1200" dirty="0"/>
              <a:t>生活</a:t>
            </a:r>
            <a:r>
              <a:rPr kumimoji="1" lang="ja-JP" altLang="en-US" sz="1200" dirty="0" smtClean="0"/>
              <a:t>に必要なこと、復興に関すること、学術情報、日々の疑問など、お気軽に</a:t>
            </a:r>
            <a:r>
              <a:rPr lang="ja-JP" altLang="en-US" sz="1200" dirty="0" smtClean="0"/>
              <a:t>お問合せ</a:t>
            </a:r>
            <a:r>
              <a:rPr kumimoji="1" lang="ja-JP" altLang="en-US" sz="1200" dirty="0" smtClean="0"/>
              <a:t>ください。</a:t>
            </a:r>
            <a:endParaRPr kumimoji="1" lang="ja-JP" altLang="en-US" sz="1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77287" y="4307369"/>
            <a:ext cx="51171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u="sng" dirty="0">
                <a:solidFill>
                  <a:schemeClr val="tx2">
                    <a:lumMod val="75000"/>
                  </a:schemeClr>
                </a:solidFill>
              </a:rPr>
              <a:t>http://savemlak.jp/wiki/daredoko</a:t>
            </a:r>
            <a:endParaRPr kumimoji="1" lang="ja-JP" altLang="en-US" sz="28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28670" y="4754389"/>
            <a:ext cx="50081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solidFill>
                  <a:schemeClr val="tx2">
                    <a:lumMod val="75000"/>
                  </a:schemeClr>
                </a:solidFill>
              </a:rPr>
              <a:t>調査依頼は上記</a:t>
            </a:r>
            <a:r>
              <a:rPr kumimoji="1" lang="en-US" altLang="ja-JP" sz="1000" dirty="0" smtClean="0">
                <a:solidFill>
                  <a:schemeClr val="tx2">
                    <a:lumMod val="75000"/>
                  </a:schemeClr>
                </a:solidFill>
              </a:rPr>
              <a:t>Web</a:t>
            </a:r>
            <a:r>
              <a:rPr kumimoji="1" lang="ja-JP" altLang="en-US" sz="1000" dirty="0" smtClean="0">
                <a:solidFill>
                  <a:schemeClr val="tx2">
                    <a:lumMod val="75000"/>
                  </a:schemeClr>
                </a:solidFill>
              </a:rPr>
              <a:t>サイト内の専用フォームからお申込みください。</a:t>
            </a:r>
            <a:endParaRPr lang="en-US" altLang="ja-JP" sz="1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ja-JP" altLang="en-US" sz="1000" dirty="0" smtClean="0">
                <a:solidFill>
                  <a:schemeClr val="tx2">
                    <a:lumMod val="75000"/>
                  </a:schemeClr>
                </a:solidFill>
              </a:rPr>
              <a:t>無料でご利用いただけます。　</a:t>
            </a:r>
            <a:r>
              <a:rPr kumimoji="1" lang="ja-JP" altLang="en-US" sz="1000" dirty="0" smtClean="0">
                <a:solidFill>
                  <a:schemeClr val="tx2">
                    <a:lumMod val="75000"/>
                  </a:schemeClr>
                </a:solidFill>
              </a:rPr>
              <a:t>また、本サービスの詳細は、上記</a:t>
            </a:r>
            <a:r>
              <a:rPr kumimoji="1" lang="en-US" altLang="ja-JP" sz="1000" dirty="0" smtClean="0">
                <a:solidFill>
                  <a:schemeClr val="tx2">
                    <a:lumMod val="75000"/>
                  </a:schemeClr>
                </a:solidFill>
              </a:rPr>
              <a:t>Web</a:t>
            </a:r>
            <a:r>
              <a:rPr kumimoji="1" lang="ja-JP" altLang="en-US" sz="1000" dirty="0" smtClean="0">
                <a:solidFill>
                  <a:schemeClr val="tx2">
                    <a:lumMod val="75000"/>
                  </a:schemeClr>
                </a:solidFill>
              </a:rPr>
              <a:t>サイトをご覧ください。</a:t>
            </a:r>
            <a:endParaRPr kumimoji="1" lang="en-US" altLang="ja-JP" sz="1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055515" y="5545088"/>
            <a:ext cx="432201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/>
              <a:t>【</a:t>
            </a:r>
            <a:r>
              <a:rPr kumimoji="1" lang="ja-JP" altLang="en-US" sz="1000" dirty="0" smtClean="0"/>
              <a:t>図書館員のみなさまへ</a:t>
            </a:r>
            <a:r>
              <a:rPr kumimoji="1" lang="en-US" altLang="ja-JP" sz="1000" dirty="0" smtClean="0"/>
              <a:t>】</a:t>
            </a:r>
            <a:r>
              <a:rPr kumimoji="1" lang="ja-JP" altLang="en-US" sz="800" dirty="0" smtClean="0"/>
              <a:t>「だれでも・どこでも</a:t>
            </a:r>
            <a:r>
              <a:rPr kumimoji="1" lang="en-US" altLang="ja-JP" sz="800" dirty="0" smtClean="0"/>
              <a:t>Q&amp;A</a:t>
            </a:r>
            <a:r>
              <a:rPr kumimoji="1" lang="ja-JP" altLang="en-US" sz="800" dirty="0" smtClean="0"/>
              <a:t>図書館」では、</a:t>
            </a:r>
            <a:endParaRPr kumimoji="1" lang="en-US" altLang="ja-JP" sz="800" dirty="0" smtClean="0"/>
          </a:p>
          <a:p>
            <a:r>
              <a:rPr kumimoji="1" lang="ja-JP" altLang="en-US" sz="800" dirty="0" smtClean="0"/>
              <a:t>被災地図書館からの</a:t>
            </a:r>
            <a:r>
              <a:rPr lang="ja-JP" altLang="en-US" sz="800" dirty="0"/>
              <a:t>調査</a:t>
            </a:r>
            <a:r>
              <a:rPr kumimoji="1" lang="ja-JP" altLang="en-US" sz="800" dirty="0" smtClean="0"/>
              <a:t>依頼も受け付けています。</a:t>
            </a:r>
            <a:endParaRPr kumimoji="1" lang="en-US" altLang="ja-JP" sz="800" dirty="0" smtClean="0"/>
          </a:p>
          <a:p>
            <a:r>
              <a:rPr kumimoji="1" lang="ja-JP" altLang="en-US" sz="800" dirty="0" smtClean="0"/>
              <a:t>また</a:t>
            </a:r>
            <a:r>
              <a:rPr lang="ja-JP" altLang="en-US" sz="800" dirty="0"/>
              <a:t>、“回答団”</a:t>
            </a:r>
            <a:r>
              <a:rPr lang="ja-JP" altLang="en-US" sz="800" dirty="0" smtClean="0"/>
              <a:t>（調査に</a:t>
            </a:r>
            <a:r>
              <a:rPr lang="ja-JP" altLang="en-US" sz="800" dirty="0"/>
              <a:t>ご協力いただける方）</a:t>
            </a:r>
            <a:r>
              <a:rPr lang="ja-JP" altLang="en-US" sz="800" dirty="0" smtClean="0"/>
              <a:t>や</a:t>
            </a:r>
            <a:r>
              <a:rPr kumimoji="1" lang="ja-JP" altLang="en-US" sz="800" dirty="0" smtClean="0"/>
              <a:t>事務局にご参画いただける方も募集しています。</a:t>
            </a:r>
            <a:endParaRPr kumimoji="1" lang="en-US" altLang="ja-JP" sz="800" dirty="0" smtClean="0"/>
          </a:p>
          <a:p>
            <a:r>
              <a:rPr kumimoji="1" lang="ja-JP" altLang="en-US" sz="800" dirty="0" smtClean="0"/>
              <a:t>ぜひ、サイト内登録フォームからご登録をお願いいたします。</a:t>
            </a:r>
            <a:endParaRPr kumimoji="1" lang="en-US" altLang="ja-JP" sz="800" dirty="0" smtClean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62604" y="6216962"/>
            <a:ext cx="6311726" cy="57606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ja-JP" altLang="en-US" sz="700" dirty="0"/>
              <a:t>発起人</a:t>
            </a:r>
            <a:r>
              <a:rPr lang="en-US" altLang="ja-JP" sz="700" dirty="0"/>
              <a:t>:</a:t>
            </a:r>
            <a:r>
              <a:rPr lang="ja-JP" altLang="en-US" sz="700" dirty="0"/>
              <a:t>国立国会図書館レファレンス協同データベースサポーター有志</a:t>
            </a:r>
            <a:r>
              <a:rPr lang="en-US" altLang="ja-JP" sz="700" dirty="0"/>
              <a:t>/</a:t>
            </a:r>
            <a:r>
              <a:rPr lang="ja-JP" altLang="en-US" sz="700" dirty="0"/>
              <a:t>賛同者</a:t>
            </a:r>
            <a:r>
              <a:rPr lang="en-US" altLang="ja-JP" sz="700" dirty="0"/>
              <a:t>(</a:t>
            </a:r>
            <a:r>
              <a:rPr lang="ja-JP" altLang="en-US" sz="700" dirty="0"/>
              <a:t>五十音順</a:t>
            </a:r>
            <a:r>
              <a:rPr lang="en-US" altLang="ja-JP" sz="700" dirty="0"/>
              <a:t>):●</a:t>
            </a:r>
            <a:r>
              <a:rPr lang="ja-JP" altLang="en-US" sz="700" dirty="0"/>
              <a:t>レファレンス協同データベースサポーター有志</a:t>
            </a:r>
            <a:r>
              <a:rPr lang="en-US" altLang="ja-JP" sz="700" dirty="0"/>
              <a:t>:</a:t>
            </a:r>
            <a:r>
              <a:rPr lang="ja-JP" altLang="en-US" sz="700" dirty="0"/>
              <a:t>江草 由佳（国立教育政策研究所）、岡本 真（アカデミック・リソース・ガイド株式会社）、進藤 つばら（東京都立中央図書館）、高久 雅生（物質・材料研究機構 科学情報室）、林 賢紀（農林水産研究情報総合センター）、宮川 陽子（福井県立図書館）●レファレンス協同データベース企画協力員</a:t>
            </a:r>
            <a:r>
              <a:rPr lang="en-US" altLang="ja-JP" sz="700" dirty="0"/>
              <a:t>:</a:t>
            </a:r>
            <a:r>
              <a:rPr lang="ja-JP" altLang="en-US" sz="700" dirty="0"/>
              <a:t>齊藤 誠一（千葉経済大学短期大学部ビジネスライフ学科准教授）●その他</a:t>
            </a:r>
            <a:r>
              <a:rPr lang="en-US" altLang="ja-JP" sz="700" dirty="0"/>
              <a:t>:</a:t>
            </a:r>
            <a:r>
              <a:rPr lang="ja-JP" altLang="en-US" sz="700" dirty="0"/>
              <a:t>井上 昌彦（関西学院聖和短期大学図書館）、高辻 亜由美（奈良県立図書情報館）、豊田 高広（田原市図書館）、中山 美由紀（東京学芸大学附属小金井小学校）、外崎 みゆき（関東学院大学図書館）、川上 努（</a:t>
            </a:r>
            <a:r>
              <a:rPr lang="en-US" altLang="ja-JP" sz="700" dirty="0" smtClean="0"/>
              <a:t>G-Links</a:t>
            </a:r>
            <a:r>
              <a:rPr lang="ja-JP" altLang="en-US" sz="700" dirty="0" smtClean="0"/>
              <a:t>）</a:t>
            </a:r>
            <a:endParaRPr kumimoji="1" lang="ja-JP" altLang="en-US" sz="7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466257" y="5253112"/>
            <a:ext cx="3576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お問い合わせ</a:t>
            </a:r>
            <a:r>
              <a:rPr kumimoji="1" lang="en-US" altLang="ja-JP" sz="1600" dirty="0" smtClean="0"/>
              <a:t>:  daredokoqa@gmail</a:t>
            </a:r>
            <a:r>
              <a:rPr lang="en-US" altLang="ja-JP" sz="1600" dirty="0" smtClean="0"/>
              <a:t>.com</a:t>
            </a:r>
            <a:endParaRPr kumimoji="1" lang="ja-JP" altLang="en-US" sz="1600" dirty="0"/>
          </a:p>
        </p:txBody>
      </p:sp>
      <p:sp>
        <p:nvSpPr>
          <p:cNvPr id="11" name="正方形/長方形 10"/>
          <p:cNvSpPr/>
          <p:nvPr/>
        </p:nvSpPr>
        <p:spPr>
          <a:xfrm>
            <a:off x="2078636" y="5243586"/>
            <a:ext cx="4284000" cy="936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2078636" y="5243586"/>
            <a:ext cx="4284000" cy="288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33" name="Picture 9" descr="C:\Users\yuka\AppData\Local\Microsoft\Windows\Temporary Internet Files\Content.IE5\9RQ4W6BH\MC90030784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6180">
            <a:off x="2184985" y="5275524"/>
            <a:ext cx="310323" cy="2795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正方形/長方形 11"/>
          <p:cNvSpPr/>
          <p:nvPr/>
        </p:nvSpPr>
        <p:spPr>
          <a:xfrm>
            <a:off x="260648" y="6885286"/>
            <a:ext cx="6336000" cy="28330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37" name="Picture 13" descr="指 矢印 素材 上向き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0964" y="4712097"/>
            <a:ext cx="161925" cy="209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yuka\Dropbox\Code4Lib\広報\Code4Lib_logo\Code4Lib_JAPAN_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52" y="7029303"/>
            <a:ext cx="5212080" cy="11239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テキスト ボックス 13"/>
          <p:cNvSpPr txBox="1"/>
          <p:nvPr/>
        </p:nvSpPr>
        <p:spPr>
          <a:xfrm>
            <a:off x="260649" y="9456737"/>
            <a:ext cx="6336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/>
              <a:t>※</a:t>
            </a:r>
            <a:r>
              <a:rPr lang="en-US" altLang="ja-JP" sz="900" dirty="0"/>
              <a:t>Code4Lib JAPAN(</a:t>
            </a:r>
            <a:r>
              <a:rPr lang="ja-JP" altLang="en-US" sz="900" dirty="0"/>
              <a:t>コード・フォー・リブ　ジャパン</a:t>
            </a:r>
            <a:r>
              <a:rPr lang="en-US" altLang="ja-JP" sz="900" dirty="0"/>
              <a:t>) </a:t>
            </a:r>
            <a:r>
              <a:rPr lang="ja-JP" altLang="en-US" sz="900" dirty="0"/>
              <a:t>は </a:t>
            </a:r>
            <a:r>
              <a:rPr lang="en-US" altLang="ja-JP" sz="900" dirty="0" err="1"/>
              <a:t>saveMLAK</a:t>
            </a:r>
            <a:r>
              <a:rPr lang="en-US" altLang="ja-JP" sz="900" dirty="0"/>
              <a:t> </a:t>
            </a:r>
            <a:r>
              <a:rPr lang="ja-JP" altLang="en-US" sz="900" dirty="0"/>
              <a:t>に協力し</a:t>
            </a:r>
            <a:r>
              <a:rPr lang="ja-JP" altLang="en-US" sz="900" dirty="0" smtClean="0"/>
              <a:t>、機材</a:t>
            </a:r>
            <a:r>
              <a:rPr lang="ja-JP" altLang="en-US" sz="900" dirty="0"/>
              <a:t>提供、</a:t>
            </a:r>
            <a:r>
              <a:rPr lang="en-US" altLang="ja-JP" sz="900" dirty="0"/>
              <a:t>ICT</a:t>
            </a:r>
            <a:r>
              <a:rPr lang="ja-JP" altLang="en-US" sz="900" dirty="0"/>
              <a:t>環境へのアドバイスを行って</a:t>
            </a:r>
            <a:r>
              <a:rPr lang="ja-JP" altLang="en-US" sz="900" dirty="0" smtClean="0"/>
              <a:t>います。</a:t>
            </a:r>
            <a:endParaRPr lang="en-US" altLang="ja-JP" sz="900" dirty="0" smtClean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50947" y="6991203"/>
            <a:ext cx="389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ライブラリー</a:t>
            </a:r>
            <a:r>
              <a:rPr kumimoji="1" lang="en-US" altLang="ja-JP" dirty="0" smtClean="0"/>
              <a:t>×</a:t>
            </a:r>
            <a:r>
              <a:rPr lang="ja-JP" altLang="en-US" dirty="0" smtClean="0"/>
              <a:t>ウェブの力を飛躍させる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862616" y="7853441"/>
            <a:ext cx="2482346" cy="3052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http://www.code4lib.jp/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98748" y="8245956"/>
            <a:ext cx="62507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図書館員の</a:t>
            </a:r>
            <a:r>
              <a:rPr lang="en-US" altLang="ja-JP" dirty="0"/>
              <a:t>ICT</a:t>
            </a:r>
            <a:r>
              <a:rPr lang="ja-JP" altLang="en-US" dirty="0"/>
              <a:t>スキルアップのための研修</a:t>
            </a:r>
            <a:r>
              <a:rPr lang="ja-JP" altLang="en-US" dirty="0" smtClean="0"/>
              <a:t>ワークショップの開催、</a:t>
            </a:r>
            <a:endParaRPr lang="en-US" altLang="ja-JP" dirty="0" smtClean="0"/>
          </a:p>
          <a:p>
            <a:r>
              <a:rPr lang="en-US" altLang="ja-JP" dirty="0" smtClean="0"/>
              <a:t>ICT</a:t>
            </a:r>
            <a:r>
              <a:rPr lang="ja-JP" altLang="en-US" dirty="0"/>
              <a:t>関連の提言などを行っています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r>
              <a:rPr lang="ja-JP" altLang="en-US" dirty="0" smtClean="0"/>
              <a:t>復興</a:t>
            </a:r>
            <a:r>
              <a:rPr lang="ja-JP" altLang="en-US" dirty="0"/>
              <a:t>支援・震災対策ワークショップの開催もお引き受けします！</a:t>
            </a:r>
            <a:endParaRPr lang="en-US" altLang="ja-JP" dirty="0" smtClean="0"/>
          </a:p>
          <a:p>
            <a:pPr algn="r"/>
            <a:r>
              <a:rPr kumimoji="1" lang="ja-JP" altLang="en-US" sz="1200" dirty="0" smtClean="0"/>
              <a:t>お問い合わせ</a:t>
            </a:r>
            <a:r>
              <a:rPr lang="ja-JP" altLang="en-US" sz="1200" dirty="0" smtClean="0"/>
              <a:t>先： </a:t>
            </a:r>
            <a:r>
              <a:rPr lang="en-US" altLang="ja-JP" sz="1200" dirty="0" smtClean="0"/>
              <a:t>http://www.code4lib.jp/contact/</a:t>
            </a:r>
            <a:endParaRPr kumimoji="1" lang="ja-JP" altLang="en-US" sz="12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874915" y="6052"/>
            <a:ext cx="51219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 smtClean="0"/>
              <a:t>「情報の力」でお答えします。</a:t>
            </a:r>
            <a:endParaRPr kumimoji="1" lang="ja-JP" altLang="en-US" sz="3200" dirty="0"/>
          </a:p>
        </p:txBody>
      </p:sp>
      <p:pic>
        <p:nvPicPr>
          <p:cNvPr id="23" name="図 22" descr="daredoko.eps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7232" y="633383"/>
            <a:ext cx="5160000" cy="2388000"/>
          </a:xfrm>
          <a:prstGeom prst="rect">
            <a:avLst/>
          </a:prstGeom>
        </p:spPr>
      </p:pic>
      <p:pic>
        <p:nvPicPr>
          <p:cNvPr id="24" name="図 23" descr="daredoko-with-mlak.eps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467" y="5252725"/>
            <a:ext cx="1537200" cy="933772"/>
          </a:xfrm>
          <a:prstGeom prst="rect">
            <a:avLst/>
          </a:prstGeom>
        </p:spPr>
      </p:pic>
      <p:sp>
        <p:nvSpPr>
          <p:cNvPr id="25" name="テキスト ボックス 24"/>
          <p:cNvSpPr txBox="1"/>
          <p:nvPr/>
        </p:nvSpPr>
        <p:spPr>
          <a:xfrm>
            <a:off x="3699929" y="9725058"/>
            <a:ext cx="30828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 smtClean="0"/>
              <a:t>だれ</a:t>
            </a:r>
            <a:r>
              <a:rPr lang="ja-JP" altLang="en-US" sz="900" dirty="0" smtClean="0"/>
              <a:t>どこくん </a:t>
            </a:r>
            <a:r>
              <a:rPr lang="en-US" altLang="ja-JP" sz="900" dirty="0" smtClean="0"/>
              <a:t>&amp; MLAK</a:t>
            </a:r>
            <a:r>
              <a:rPr lang="ja-JP" altLang="en-US" sz="900" dirty="0" err="1" smtClean="0"/>
              <a:t>くん</a:t>
            </a:r>
            <a:r>
              <a:rPr lang="ja-JP" altLang="en-US" sz="900" dirty="0" smtClean="0"/>
              <a:t> </a:t>
            </a:r>
            <a:r>
              <a:rPr lang="en-US" sz="900" dirty="0" smtClean="0"/>
              <a:t>by </a:t>
            </a:r>
            <a:r>
              <a:rPr lang="ja-JP" altLang="en-US" sz="900" dirty="0" smtClean="0"/>
              <a:t>渡辺ゆきの</a:t>
            </a:r>
            <a:r>
              <a:rPr lang="en-US" altLang="ja-JP" sz="900" dirty="0" smtClean="0"/>
              <a:t>(</a:t>
            </a:r>
            <a:r>
              <a:rPr lang="en-US" sz="900" dirty="0" smtClean="0">
                <a:hlinkClick r:id="rId8"/>
              </a:rPr>
              <a:t>http://kumori.info</a:t>
            </a:r>
            <a:r>
              <a:rPr lang="en-US" sz="900" dirty="0" smtClean="0"/>
              <a:t>) </a:t>
            </a:r>
            <a:endParaRPr kumimoji="1" lang="ja-JP" altLang="en-US" sz="900" dirty="0"/>
          </a:p>
        </p:txBody>
      </p:sp>
    </p:spTree>
    <p:extLst>
      <p:ext uri="{BB962C8B-B14F-4D97-AF65-F5344CB8AC3E}">
        <p14:creationId xmlns="" xmlns:p14="http://schemas.microsoft.com/office/powerpoint/2010/main" val="209315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396</Words>
  <Application>Microsoft Office PowerPoint</Application>
  <PresentationFormat>A4 210 x 297 mm</PresentationFormat>
  <Paragraphs>23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yuka</dc:creator>
  <cp:lastModifiedBy> egusa</cp:lastModifiedBy>
  <cp:revision>18</cp:revision>
  <cp:lastPrinted>2011-07-07T03:56:54Z</cp:lastPrinted>
  <dcterms:created xsi:type="dcterms:W3CDTF">2011-07-07T02:32:06Z</dcterms:created>
  <dcterms:modified xsi:type="dcterms:W3CDTF">2011-07-08T05:48:51Z</dcterms:modified>
</cp:coreProperties>
</file>